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03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2DFFD-125E-48C6-BDF1-FDF569C9C0B4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E6CB5-73D1-4236-BF22-74054B5DF19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178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D4263980-4528-4199-9586-836495C540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8037175" y="-12830175"/>
            <a:ext cx="24149050" cy="135842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0BD0668-FD89-45B4-BFA7-4323083510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4724400"/>
            <a:ext cx="5540375" cy="4470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B460B6-AD82-4BA5-AC82-FFF2C90F1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581BBDD-8044-4DD9-B20B-87E12D6CE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843FB51-8559-461B-8AD9-3DBF39C0B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A13C44C-C690-4111-ADF3-8E8891D5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85C2D1-BAFD-474F-B036-E68E080D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95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6E1254-CD27-441F-948A-92E2C66F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A8A2D56-D9E4-446F-849C-F61616C8A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C2AAA0F-74C0-4C3D-A50D-D2ECD0E61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6C4AF0E-E1F4-4DBD-A5AE-9F80D9813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E8DC01E-DAE1-43B5-9352-313B1CDA1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025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0CE02D8-1D5B-4FA7-B609-C601110F9A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A4E5BC0-8E7E-4D67-A617-923F6D2DE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D298A6E-14A3-405A-B632-095877054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0BFF56-F959-4577-AE84-6F8F4AB91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2B97160-F056-4D5D-A587-9F959AFF1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952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DF95CA-9B4A-46FA-A07E-064114C1E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8B252D-E96E-4535-9AEF-6290CECBB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8FE8E3-C949-4A08-BE7D-443F12D2A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835A6D7-0349-4D39-BF5C-CE476C6C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C7B744B-68B8-4A28-A856-C91CE9B6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9587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C0905C-8FBA-483D-9E59-B50218A0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A226899-2B25-4307-9E00-00BF92EA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19FF2EC-42F8-4488-A32D-16FFB5741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A3E307-90EE-4F72-8B39-B53647E9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416E3BC-B1AB-48D7-8FFD-1C89854F8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11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86AE9B-391C-4B3F-8D98-771C392BD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2C3275-EEDB-4670-9107-89C572022C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485611E-D07F-490A-9E3B-0470DF041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BB561D9-CCB5-4327-BA34-36E9B6C97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4857F64-5A1E-4A6B-B8FA-6E29CD77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ECED815-3D60-4D9D-955B-6E8749BFE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109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1708FE-EB59-4331-9071-DA610ECF4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72A830F-7CDB-41ED-9014-7352F0CCC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F3DBE31-F0AF-453A-94D0-62C7C2686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39E8ADC-0889-4F26-A70F-737AE6564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BF9BA67-BACF-440B-9E81-506152932D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2D8AA58-90C4-408B-BBEB-A0C1F075C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33AA40C-99A7-46A6-8E97-5D3102574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2D4A93-A006-4A65-AE6D-A2552991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306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D693B2-818F-4F6A-8BB1-3E853ED89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5C0B3EA-3E0F-412B-9F6B-AF02346E1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FCDEC4A-DE22-4A62-873D-343440CD0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69ECE33-8F36-4269-A489-66A76AEC2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782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AEFBBC6-D842-4600-84CC-5B3404C75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D9CF2F9-975F-4053-B1B9-86D86702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9167007-5AFE-41A7-8458-B52037D4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364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338816-571D-42AB-B4F5-7188B2498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14F843-08B0-40B9-A5D8-83680A31E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EA6CA0-A6C6-495D-A9B5-90480BA0C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9920BDE-60AA-4B02-8121-7B04C30B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3CAF102-9B8B-4CC8-8BEF-8DD7F0A1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BF0A341-DE6F-454B-A3FD-3506BC83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725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EE9774-5F14-4D2F-91BD-93343ACAF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4507A2F-EF32-4E39-BC09-51F18FFE38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CB8245D-1549-4214-AF20-ADB68F377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4B1A5EA-40C3-4B46-A0CD-E48FEA52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8E78139-FC02-456D-BEC5-36AD8C0A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792381A-FA92-4CED-BDB1-5D167A12E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51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BF3C63E-1BDF-4114-9907-6C2EB440F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A1FCAFC-8D8C-45F4-BA2A-A8BA2B384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641CB8A-9C6C-4B10-9508-50D487EAF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CD57-30A8-41D2-9ED3-AB0D6A2A75D5}" type="datetimeFigureOut">
              <a:rPr lang="pl-PL" smtClean="0"/>
              <a:t>01.04.2022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BE66B5-37BE-4AEA-BCD6-F0B2E54FAA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DCF352-B163-423A-B9BD-7B2AF889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83CA3-9254-4626-8835-44BC8C4029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942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hyperlink" Target="http://www.lgd.partnerstwokaczawskie.pl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Obraz 1">
            <a:extLst>
              <a:ext uri="{FF2B5EF4-FFF2-40B4-BE49-F238E27FC236}">
                <a16:creationId xmlns:a16="http://schemas.microsoft.com/office/drawing/2014/main" id="{FFF78731-8F2B-4E63-88C6-53A1830D67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28" b="8303"/>
          <a:stretch/>
        </p:blipFill>
        <p:spPr bwMode="auto">
          <a:xfrm>
            <a:off x="1206286" y="5722121"/>
            <a:ext cx="9153525" cy="1016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">
            <a:extLst>
              <a:ext uri="{FF2B5EF4-FFF2-40B4-BE49-F238E27FC236}">
                <a16:creationId xmlns:a16="http://schemas.microsoft.com/office/drawing/2014/main" id="{AC1267B5-0C65-442A-BA35-63EB8197F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0"/>
            <a:ext cx="4648200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 indent="-1825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800"/>
              </a:spcBef>
              <a:buClr>
                <a:srgbClr val="548235"/>
              </a:buClr>
              <a:buSzPct val="100000"/>
              <a:defRPr/>
            </a:pPr>
            <a:endParaRPr lang="pl-PL" altLang="pl-PL" sz="1600" b="1" i="1" dirty="0">
              <a:solidFill>
                <a:srgbClr val="843C0C"/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0EAFB5C-EBA5-42D2-AB18-EA451946A8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190" y="119385"/>
            <a:ext cx="5051394" cy="868091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8CF8A55-C2CB-48AA-A536-D8BD01630966}"/>
              </a:ext>
            </a:extLst>
          </p:cNvPr>
          <p:cNvSpPr txBox="1"/>
          <p:nvPr/>
        </p:nvSpPr>
        <p:spPr>
          <a:xfrm>
            <a:off x="142043" y="987476"/>
            <a:ext cx="11922710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latin typeface="Arial Nova" panose="020B0504020202020204" pitchFamily="34" charset="0"/>
                <a:cs typeface="Arial" panose="020B0604020202020204" pitchFamily="34" charset="0"/>
              </a:rPr>
              <a:t>Stowarzyszenie „Lokalna Grupa Działania Partnerstwo Kaczawskie” </a:t>
            </a:r>
            <a:br>
              <a:rPr lang="pl-PL" sz="2000" b="1" dirty="0">
                <a:latin typeface="Arial Nova" panose="020B05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latin typeface="Arial Nova" panose="020B0504020202020204" pitchFamily="34" charset="0"/>
                <a:cs typeface="Arial" panose="020B0604020202020204" pitchFamily="34" charset="0"/>
              </a:rPr>
              <a:t>w dniu 4 kwietnia 2022r. ogłasza nabory wniosków w ramach poddziałania</a:t>
            </a:r>
          </a:p>
          <a:p>
            <a:pPr algn="ctr"/>
            <a:r>
              <a:rPr lang="pl-PL" sz="2000" b="1" dirty="0">
                <a:latin typeface="Arial Nova" panose="020B0504020202020204" pitchFamily="34" charset="0"/>
                <a:cs typeface="Arial" panose="020B0604020202020204" pitchFamily="34" charset="0"/>
              </a:rPr>
              <a:t> 19.2 „Wsparcie realizacji operacji w ramach strategii rozwoju lokalnego kierowanego </a:t>
            </a:r>
          </a:p>
          <a:p>
            <a:pPr algn="ctr"/>
            <a:r>
              <a:rPr lang="pl-PL" sz="2000" b="1" dirty="0">
                <a:latin typeface="Arial Nova" panose="020B0504020202020204" pitchFamily="34" charset="0"/>
                <a:cs typeface="Arial" panose="020B0604020202020204" pitchFamily="34" charset="0"/>
              </a:rPr>
              <a:t>przez społeczność” na przedsięwzięcia:</a:t>
            </a:r>
          </a:p>
          <a:p>
            <a:endParaRPr lang="pl-PL" sz="2000" b="1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l-PL" altLang="pl-PL" sz="20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21/2022</a:t>
            </a: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- 2.1 Tworzenie nowych przedsiębiorstw </a:t>
            </a:r>
            <a:r>
              <a:rPr lang="pl-PL" altLang="pl-PL" sz="2000" b="1" dirty="0">
                <a:solidFill>
                  <a:schemeClr val="accent6">
                    <a:lumMod val="75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– 250 134,43 euro</a:t>
            </a:r>
          </a:p>
          <a:p>
            <a:pPr>
              <a:defRPr/>
            </a:pPr>
            <a:r>
              <a:rPr lang="pl-PL" altLang="pl-PL" sz="20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22/2022</a:t>
            </a: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- 2.2.  Rozwój istniejących przedsiębiorstw - </a:t>
            </a:r>
            <a:r>
              <a:rPr lang="pl-PL" altLang="pl-PL" sz="2000" b="1" dirty="0">
                <a:solidFill>
                  <a:srgbClr val="FF0000"/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tylko z branży turystycznej </a:t>
            </a: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– </a:t>
            </a:r>
            <a:r>
              <a:rPr lang="pl-PL" altLang="pl-PL" sz="2000" b="1" dirty="0">
                <a:solidFill>
                  <a:schemeClr val="accent6">
                    <a:lumMod val="75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150 000 euro</a:t>
            </a:r>
          </a:p>
          <a:p>
            <a:pPr>
              <a:defRPr/>
            </a:pPr>
            <a:r>
              <a:rPr lang="pl-PL" altLang="pl-PL" sz="20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23/2022</a:t>
            </a: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- 3.2. Zachowanie dziedzictwa kulturowego i przyrodniczego regionu -</a:t>
            </a:r>
            <a:r>
              <a:rPr lang="pl-PL" altLang="pl-PL" sz="2000" b="1" dirty="0">
                <a:solidFill>
                  <a:schemeClr val="accent6">
                    <a:lumMod val="75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70 000 euro </a:t>
            </a:r>
          </a:p>
          <a:p>
            <a:pPr>
              <a:defRPr/>
            </a:pPr>
            <a:r>
              <a:rPr lang="pl-PL" altLang="pl-PL" sz="20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24/2022</a:t>
            </a: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- 3.1. Rozwój ogólnodostępnej i niekomercyjnej infrastruktury turystycznej, rekreacyjnej i   </a:t>
            </a:r>
          </a:p>
          <a:p>
            <a:pPr>
              <a:defRPr/>
            </a:pP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                         kulturalnej – </a:t>
            </a:r>
            <a:r>
              <a:rPr lang="pl-PL" altLang="pl-PL" sz="2000" b="1" dirty="0">
                <a:solidFill>
                  <a:schemeClr val="accent6">
                    <a:lumMod val="75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170 697,58 euro</a:t>
            </a:r>
            <a:endParaRPr lang="pl-PL" sz="2000" dirty="0">
              <a:solidFill>
                <a:schemeClr val="accent6">
                  <a:lumMod val="75000"/>
                </a:schemeClr>
              </a:solidFill>
              <a:latin typeface="Arial Nova" panose="020B0504020202020204" pitchFamily="34" charset="0"/>
            </a:endParaRPr>
          </a:p>
          <a:p>
            <a:pPr>
              <a:defRPr/>
            </a:pPr>
            <a:r>
              <a:rPr lang="pl-PL" altLang="pl-PL" sz="20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25/2022</a:t>
            </a: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- 3.5. Inicjatywy nakierowane na tworzenie i rozwój produktów i usług wykorzystujących </a:t>
            </a:r>
          </a:p>
          <a:p>
            <a:pPr>
              <a:defRPr/>
            </a:pPr>
            <a:r>
              <a:rPr lang="pl-PL" altLang="pl-PL" sz="2000" b="1" dirty="0">
                <a:latin typeface="Arial Nova" panose="020B0504020202020204" pitchFamily="34" charset="0"/>
                <a:cs typeface="Times" panose="02020603050405020304" pitchFamily="18" charset="0"/>
              </a:rPr>
              <a:t>                          zasoby lokalne KWW – </a:t>
            </a:r>
            <a:r>
              <a:rPr lang="pl-PL" altLang="pl-PL" sz="2000" b="1" dirty="0">
                <a:solidFill>
                  <a:schemeClr val="accent6">
                    <a:lumMod val="75000"/>
                  </a:schemeClr>
                </a:solidFill>
                <a:latin typeface="Arial Nova" panose="020B0504020202020204" pitchFamily="34" charset="0"/>
                <a:cs typeface="Times" panose="02020603050405020304" pitchFamily="18" charset="0"/>
              </a:rPr>
              <a:t>25 000 euro</a:t>
            </a:r>
          </a:p>
          <a:p>
            <a:pPr>
              <a:defRPr/>
            </a:pPr>
            <a:endParaRPr lang="pl-PL" sz="2000" dirty="0">
              <a:latin typeface="Arial Nova" panose="020B0504020202020204" pitchFamily="34" charset="0"/>
            </a:endParaRPr>
          </a:p>
          <a:p>
            <a:pPr algn="ctr"/>
            <a:r>
              <a:rPr lang="pl-PL" sz="2000" b="1" dirty="0">
                <a:solidFill>
                  <a:srgbClr val="FF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Przyjmowanie wniosków będzie w terminie: </a:t>
            </a:r>
            <a:r>
              <a:rPr lang="pl-PL" altLang="pl-PL" sz="2000" b="1" dirty="0">
                <a:solidFill>
                  <a:srgbClr val="FF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20 kwietnia 2022 r. – 10  maja 2022 r.</a:t>
            </a:r>
            <a:br>
              <a:rPr lang="pl-PL" sz="2000" b="1" dirty="0">
                <a:latin typeface="Arial Nova" panose="020B0504020202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rial Nova" panose="020B0504020202020204" pitchFamily="34" charset="0"/>
                <a:cs typeface="Arial" panose="020B0604020202020204" pitchFamily="34" charset="0"/>
              </a:rPr>
              <a:t>szczegóły na stronie </a:t>
            </a:r>
            <a:r>
              <a:rPr lang="pl-PL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www.lgd.partnerstwokaczawskie.pl</a:t>
            </a:r>
            <a:endParaRPr lang="pl-PL" b="1" dirty="0">
              <a:solidFill>
                <a:schemeClr val="accent5">
                  <a:lumMod val="50000"/>
                </a:schemeClr>
              </a:solidFill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Symbol zastępczy zawartości 4">
            <a:extLst>
              <a:ext uri="{FF2B5EF4-FFF2-40B4-BE49-F238E27FC236}">
                <a16:creationId xmlns:a16="http://schemas.microsoft.com/office/drawing/2014/main" id="{750CA3C4-6DFA-4176-975A-EA3BF4BB4A4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0" t="31380" r="53056" b="34955"/>
          <a:stretch/>
        </p:blipFill>
        <p:spPr>
          <a:xfrm>
            <a:off x="10449017" y="5707453"/>
            <a:ext cx="1509203" cy="951586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148</Words>
  <Application>Microsoft Office PowerPoint</Application>
  <PresentationFormat>Panoramiczny</PresentationFormat>
  <Paragraphs>13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Arial Nova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LGD Kaczawskie</dc:creator>
  <cp:lastModifiedBy>LGD Kaczawskie</cp:lastModifiedBy>
  <cp:revision>9</cp:revision>
  <dcterms:created xsi:type="dcterms:W3CDTF">2021-06-30T16:09:38Z</dcterms:created>
  <dcterms:modified xsi:type="dcterms:W3CDTF">2022-04-01T06:10:47Z</dcterms:modified>
</cp:coreProperties>
</file>